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EF4"/>
    <a:srgbClr val="F65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1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99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56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32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13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92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01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31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10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96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3F2A-B154-475C-B5E2-8B796998FBCE}" type="datetimeFigureOut">
              <a:rPr lang="it-IT" smtClean="0"/>
              <a:t>11/10/2014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5066-B168-4E25-A1FA-D9E62297D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4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602164"/>
            <a:ext cx="9144000" cy="2255836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l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Il ricavato sarà interamente devoluto alla Scuola dell’Infanzia Parrocchiale Paritaria «Regina Margherita» di Verano Brianza, promotrice dell’iniziativa.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6"/>
            <a:ext cx="9144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802"/>
            <a:ext cx="9144000" cy="275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164"/>
            <a:ext cx="9143999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313"/>
            <a:ext cx="9143999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2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…Grazie al Patrocinio del Comune di Verano Brianza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e soprattutto GRAZIE al personale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medico e sanitario che si è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generosamente prestato  nel dare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vita all’iniziativa di prevenzione per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il secondo anno. A loro il nostro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plauso e la nostra sincera gratitudine </a:t>
            </a:r>
          </a:p>
          <a:p>
            <a:pPr marL="0" indent="0">
              <a:buNone/>
            </a:pPr>
            <a:r>
              <a:rPr lang="it-IT" dirty="0" smtClean="0"/>
              <a:t>  per l’impegno, la cordialità e i sorrisi con cui hanno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assolto la loro professione. </a:t>
            </a:r>
          </a:p>
          <a:p>
            <a:pPr marL="0" indent="0">
              <a:buNone/>
            </a:pP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448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7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9218" name="Picture 2" descr="C:\Users\Veronica\Pictures\veve\moc 2014\2014-10-04 10.03.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3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42" name="Picture 2" descr="C:\Users\Veronica\Pictures\veve\moc 2014\2014-10-04 11.53.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0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26" y="0"/>
            <a:ext cx="9117174" cy="1331640"/>
          </a:xfrm>
          <a:gradFill flip="none" rotWithShape="1">
            <a:gsLst>
              <a:gs pos="25000">
                <a:srgbClr val="FFC000"/>
              </a:gs>
              <a:gs pos="0">
                <a:srgbClr val="FFC000"/>
              </a:gs>
              <a:gs pos="75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r>
              <a:rPr lang="it-IT" sz="7200" dirty="0" smtClean="0">
                <a:solidFill>
                  <a:srgbClr val="0070C0"/>
                </a:solidFill>
                <a:latin typeface="Mail Ray Stuff" panose="02000506000000020004" pitchFamily="2" charset="0"/>
              </a:rPr>
              <a:t>SCATTI RUBATI</a:t>
            </a:r>
            <a:endParaRPr lang="it-IT" sz="7200" dirty="0">
              <a:solidFill>
                <a:srgbClr val="0070C0"/>
              </a:solidFill>
              <a:latin typeface="Mail Ray Stuff" panose="02000506000000020004" pitchFamily="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 smtClean="0">
                <a:solidFill>
                  <a:srgbClr val="FF0000"/>
                </a:solidFill>
                <a:latin typeface="Mail Ray Stuff" panose="02000506000000020004" pitchFamily="2" charset="0"/>
              </a:rPr>
              <a:t> </a:t>
            </a:r>
          </a:p>
          <a:p>
            <a:pPr marL="0" indent="0">
              <a:buNone/>
            </a:pPr>
            <a:r>
              <a:rPr lang="it-IT" sz="4800" dirty="0">
                <a:solidFill>
                  <a:srgbClr val="FF0000"/>
                </a:solidFill>
                <a:latin typeface="Mail Ray Stuff" panose="02000506000000020004" pitchFamily="2" charset="0"/>
              </a:rPr>
              <a:t> </a:t>
            </a:r>
            <a:r>
              <a:rPr lang="it-IT" sz="4800" dirty="0" smtClean="0">
                <a:solidFill>
                  <a:srgbClr val="FF0000"/>
                </a:solidFill>
                <a:latin typeface="Mail Ray Stuff" panose="02000506000000020004" pitchFamily="2" charset="0"/>
              </a:rPr>
              <a:t>T</a:t>
            </a:r>
          </a:p>
          <a:p>
            <a:pPr marL="0" indent="0">
              <a:buNone/>
            </a:pPr>
            <a:r>
              <a:rPr lang="it-IT" sz="4800" dirty="0" smtClean="0">
                <a:solidFill>
                  <a:srgbClr val="FF0000"/>
                </a:solidFill>
                <a:latin typeface="Mail Ray Stuff" panose="02000506000000020004" pitchFamily="2" charset="0"/>
              </a:rPr>
              <a:t> E</a:t>
            </a:r>
          </a:p>
          <a:p>
            <a:pPr marL="0" indent="0">
              <a:buNone/>
            </a:pPr>
            <a:r>
              <a:rPr lang="it-IT" sz="4800" dirty="0" smtClean="0">
                <a:solidFill>
                  <a:srgbClr val="FF0000"/>
                </a:solidFill>
                <a:latin typeface="Mail Ray Stuff" panose="02000506000000020004" pitchFamily="2" charset="0"/>
              </a:rPr>
              <a:t> A</a:t>
            </a:r>
          </a:p>
          <a:p>
            <a:pPr marL="0" indent="0">
              <a:buNone/>
            </a:pPr>
            <a:r>
              <a:rPr lang="it-IT" sz="4800" dirty="0" smtClean="0">
                <a:solidFill>
                  <a:srgbClr val="FF0000"/>
                </a:solidFill>
                <a:latin typeface="Mail Ray Stuff" panose="02000506000000020004" pitchFamily="2" charset="0"/>
              </a:rPr>
              <a:t> m</a:t>
            </a:r>
            <a:endParaRPr lang="it-IT" sz="4800" dirty="0">
              <a:solidFill>
                <a:srgbClr val="FF0000"/>
              </a:solidFill>
              <a:latin typeface="Mail Ray Stuff" panose="02000506000000020004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" y="1335944"/>
            <a:ext cx="73517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7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ca\Pictures\veve\moc 2014\2014-10-04 10.05.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6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Grazie a tutto lo Staff che ha collaborato alla buona riuscita dell’iniziativa: mamme, insegnanti, personale ausiliario della scuola…</a:t>
            </a:r>
            <a:endParaRPr lang="it-IT" sz="2400" dirty="0"/>
          </a:p>
        </p:txBody>
      </p:sp>
      <p:pic>
        <p:nvPicPr>
          <p:cNvPr id="4098" name="Picture 2" descr="C:\Users\Veronica\Pictures\veve\moc 2014\2014-10-04 10.04.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0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5122" name="Picture 2" descr="C:\Users\Veronica\Pictures\veve\moc 2014\2014-10-04 10.05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8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9498"/>
            <a:ext cx="9144000" cy="682850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6146" name="Picture 2" descr="C:\Users\Veronica\Pictures\veve\moc 2014\2014-10-04 10.04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2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…grazie a tutti coloro che, numerosi, hanno aderito all’iniziativa…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2" name="Picture 4" descr="C:\Users\Veronica\Pictures\veve\moc 2014\2014-10-04 10.03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8"/>
            <a:ext cx="9144000" cy="59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1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4546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11266" name="Picture 2" descr="C:\Users\Veronica\Pictures\veve\moc 2014\2014-10-04 10.03.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1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3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12290" name="Picture 2" descr="C:\Users\Veronica\Pictures\veve\moc 2014\2014-10-04 11.22.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44000" cy="60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40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143</Words>
  <Application>Microsoft Office PowerPoint</Application>
  <PresentationFormat>Presentazione su schermo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.</vt:lpstr>
      <vt:lpstr>SCATTI RUBATI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6</cp:revision>
  <dcterms:created xsi:type="dcterms:W3CDTF">2014-10-11T06:33:26Z</dcterms:created>
  <dcterms:modified xsi:type="dcterms:W3CDTF">2014-10-11T07:25:18Z</dcterms:modified>
</cp:coreProperties>
</file>